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9" r:id="rId7"/>
    <p:sldId id="258" r:id="rId8"/>
    <p:sldId id="263" r:id="rId9"/>
    <p:sldId id="264" r:id="rId10"/>
    <p:sldId id="265" r:id="rId11"/>
    <p:sldId id="266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hell.gr/anthology/writer.asp?id=47" TargetMode="External"/><Relationship Id="rId7" Type="http://schemas.openxmlformats.org/officeDocument/2006/relationships/hyperlink" Target="https://el.wikipedia.org/wiki/&#916;&#953;&#959;&#957;&#973;&#963;&#953;&#959;&#962;_&#931;&#959;&#955;&#969;&#956;&#972;&#962;" TargetMode="External"/><Relationship Id="rId2" Type="http://schemas.openxmlformats.org/officeDocument/2006/relationships/hyperlink" Target="http://users.uoa.gr/~nektar/arts/tributes/dionysios_solwmo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eek-language.gr/digitalResources/literature/tools/concordance/biography.html?cnd_id=10" TargetMode="External"/><Relationship Id="rId5" Type="http://schemas.openxmlformats.org/officeDocument/2006/relationships/hyperlink" Target="http://www.mixanitouxronou.gr/agnosti-zoi-tou-dionisiou-solomou-ke-antidikia-ton-adelfo-tou/" TargetMode="External"/><Relationship Id="rId4" Type="http://schemas.openxmlformats.org/officeDocument/2006/relationships/hyperlink" Target="http://www.myriobiblos.gr/texts/contents_solomos_g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6/6f/Solomos_portrait_4.jpg/280px-Solomos_portrait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230888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437113"/>
            <a:ext cx="7772400" cy="100811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Διονύσιος Σολωμός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622920"/>
          </a:xfrm>
        </p:spPr>
        <p:txBody>
          <a:bodyPr/>
          <a:lstStyle/>
          <a:p>
            <a:r>
              <a:rPr lang="el-GR" dirty="0" err="1" smtClean="0">
                <a:solidFill>
                  <a:schemeClr val="bg1"/>
                </a:solidFill>
              </a:rPr>
              <a:t>Μηλιάννα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Πετρουγάκη</a:t>
            </a:r>
            <a:r>
              <a:rPr lang="el-GR" dirty="0" smtClean="0">
                <a:solidFill>
                  <a:schemeClr val="bg1"/>
                </a:solidFill>
              </a:rPr>
              <a:t> Γ’ 4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μεγάλα έργα της ωριμότητας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dirty="0" smtClean="0"/>
              <a:t>Κρητικός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err="1" smtClean="0"/>
              <a:t>Πόρφυρας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Ελεύθεροι Πολιορκημένοι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τελευταία σχεδιάσματα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Νικηφόρος </a:t>
            </a:r>
            <a:r>
              <a:rPr lang="el-GR" dirty="0" smtClean="0"/>
              <a:t>ο Βρυέννιος </a:t>
            </a:r>
            <a:endParaRPr lang="el-GR" dirty="0" smtClean="0"/>
          </a:p>
          <a:p>
            <a:r>
              <a:rPr lang="el-GR" dirty="0" smtClean="0"/>
              <a:t>Προς </a:t>
            </a:r>
            <a:r>
              <a:rPr lang="el-GR" dirty="0" smtClean="0"/>
              <a:t>τον Βασιλέα της Ελλάδας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Ανατολικός Πόλεμος </a:t>
            </a:r>
            <a:endParaRPr lang="el-GR" dirty="0" smtClean="0"/>
          </a:p>
          <a:p>
            <a:r>
              <a:rPr lang="el-GR" dirty="0" err="1" smtClean="0"/>
              <a:t>Carmen</a:t>
            </a:r>
            <a:r>
              <a:rPr lang="el-GR" dirty="0" smtClean="0"/>
              <a:t> </a:t>
            </a:r>
            <a:r>
              <a:rPr lang="el-GR" dirty="0" err="1" smtClean="0"/>
              <a:t>Seculare</a:t>
            </a:r>
            <a:endParaRPr lang="el-GR" dirty="0" smtClean="0"/>
          </a:p>
          <a:p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Εις </a:t>
            </a:r>
            <a:r>
              <a:rPr lang="el-GR" dirty="0" err="1" smtClean="0"/>
              <a:t>Φραγκίσκα</a:t>
            </a:r>
            <a:r>
              <a:rPr lang="el-GR" dirty="0" smtClean="0"/>
              <a:t> Φραίζερ </a:t>
            </a:r>
          </a:p>
          <a:p>
            <a:r>
              <a:rPr lang="el-GR" dirty="0" smtClean="0"/>
              <a:t>Εις </a:t>
            </a:r>
            <a:r>
              <a:rPr lang="el-GR" dirty="0" smtClean="0"/>
              <a:t>το θάνατο της ανεψιάς του</a:t>
            </a:r>
          </a:p>
          <a:p>
            <a:r>
              <a:rPr lang="el-GR" dirty="0" smtClean="0"/>
              <a:t>Ελληνίδα Μητέρα</a:t>
            </a:r>
          </a:p>
          <a:p>
            <a:r>
              <a:rPr lang="el-GR" dirty="0" smtClean="0"/>
              <a:t>Εις το θάνατο Αιμιλίας Ροδόσταμο 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Σατιρικά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Η Πρωτοχρονιά</a:t>
            </a:r>
          </a:p>
          <a:p>
            <a:r>
              <a:rPr lang="el-GR" dirty="0" smtClean="0"/>
              <a:t>Το </a:t>
            </a:r>
            <a:r>
              <a:rPr lang="el-GR" dirty="0" smtClean="0"/>
              <a:t>Ιατροσυμβούλιο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Βίζιτα </a:t>
            </a:r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Το όνειρο</a:t>
            </a:r>
          </a:p>
          <a:p>
            <a:r>
              <a:rPr lang="el-GR" dirty="0" smtClean="0"/>
              <a:t>Η Τρίχα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://users.uoa.gr/~nektar/arts/tributes/dionysios_solwmos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/</a:t>
            </a:r>
            <a:endParaRPr lang="el-GR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www.snhell.gr/anthology/writer.asp?id=47</a:t>
            </a:r>
            <a:endParaRPr lang="el-GR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hlinkClick r:id="rId4"/>
              </a:rPr>
              <a:t>www.myriobiblos.gr/texts/contents_solomos_gr.html</a:t>
            </a:r>
            <a:endParaRPr lang="el-GR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hlinkClick r:id="rId5"/>
              </a:rPr>
              <a:t>http://www.mixanitouxronou.gr/agnosti-zoi-tou-dionisiou-solomou-ke-antidikia-ton-adelfo-tou</a:t>
            </a:r>
            <a:r>
              <a:rPr lang="en-US" dirty="0" smtClean="0">
                <a:solidFill>
                  <a:srgbClr val="0000FF"/>
                </a:solidFill>
                <a:hlinkClick r:id="rId5"/>
              </a:rPr>
              <a:t>/</a:t>
            </a:r>
            <a:endParaRPr lang="el-GR" dirty="0" smtClean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http://webcache.googleusercontent.com/search?q=cache:Bj2OwiNuLugJ:www.mixanitouxronou.gr/i-farmakomeni-to-piima-pou-egrapse-o-dionisios-solomos-gia-na-iperaspisti-tin-atimasmeni-fili-tou-pou-evroteftike-enan-pantremeno-ke-aftoktonise-giati-den-antexe-tin-kinoniki-katakravgi/+&amp;</a:t>
            </a:r>
            <a:r>
              <a:rPr lang="en-US" u="sng" dirty="0" smtClean="0">
                <a:solidFill>
                  <a:srgbClr val="0000FF"/>
                </a:solidFill>
              </a:rPr>
              <a:t>cd=7&amp;hl=el&amp;ct=clnk&amp;gl=gr</a:t>
            </a:r>
            <a:endParaRPr lang="el-GR" u="sng" dirty="0" smtClean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0000FF"/>
                </a:solidFill>
                <a:hlinkClick r:id="rId6"/>
              </a:rPr>
              <a:t>http://</a:t>
            </a:r>
            <a:r>
              <a:rPr lang="en-US" u="sng" dirty="0" smtClean="0">
                <a:solidFill>
                  <a:srgbClr val="0000FF"/>
                </a:solidFill>
                <a:hlinkClick r:id="rId6"/>
              </a:rPr>
              <a:t>www.greek-language.gr/digitalResources/literature/tools/concordance/biography.html?cnd_id=10</a:t>
            </a:r>
            <a:endParaRPr lang="el-GR" u="sng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hlinkClick r:id="rId7"/>
              </a:rPr>
              <a:t>https://el.wikipedia.org/wiki/</a:t>
            </a:r>
            <a:r>
              <a:rPr lang="el-GR" dirty="0" err="1" smtClean="0">
                <a:hlinkClick r:id="rId7"/>
              </a:rPr>
              <a:t>Διονύσιος_Σολωμός</a:t>
            </a:r>
            <a:endParaRPr lang="el-GR" dirty="0" smtClean="0"/>
          </a:p>
          <a:p>
            <a:endParaRPr lang="el-GR" u="sng" dirty="0" smtClean="0">
              <a:solidFill>
                <a:srgbClr val="0000FF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1506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882" cy="6858000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499992" y="116632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solidFill>
                  <a:schemeClr val="bg1"/>
                </a:solidFill>
              </a:rPr>
              <a:t>Σας Ευχαριστώ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Βασικά Χαρακτηριστικά</a:t>
            </a:r>
          </a:p>
          <a:p>
            <a:r>
              <a:rPr lang="el-GR" dirty="0" smtClean="0"/>
              <a:t>Νεότερα Χρόνια</a:t>
            </a:r>
          </a:p>
          <a:p>
            <a:r>
              <a:rPr lang="el-GR" dirty="0" smtClean="0"/>
              <a:t>Σπουδές στην Ιταλία</a:t>
            </a:r>
          </a:p>
          <a:p>
            <a:r>
              <a:rPr lang="el-GR" dirty="0" smtClean="0"/>
              <a:t>Έργα</a:t>
            </a:r>
          </a:p>
          <a:p>
            <a:r>
              <a:rPr lang="el-GR" dirty="0" smtClean="0"/>
              <a:t>Τα πρώτα έργα</a:t>
            </a:r>
          </a:p>
          <a:p>
            <a:r>
              <a:rPr lang="el-GR" dirty="0" smtClean="0"/>
              <a:t>1823-1833: Η περίοδος της </a:t>
            </a:r>
            <a:r>
              <a:rPr lang="el-GR" dirty="0" smtClean="0"/>
              <a:t>διαμόρφωσης</a:t>
            </a:r>
          </a:p>
          <a:p>
            <a:r>
              <a:rPr lang="el-GR" dirty="0" smtClean="0"/>
              <a:t>Τα μεγάλα έργα της ωριμότητας </a:t>
            </a:r>
          </a:p>
          <a:p>
            <a:r>
              <a:rPr lang="el-GR" dirty="0" smtClean="0"/>
              <a:t>Τα </a:t>
            </a:r>
            <a:r>
              <a:rPr lang="el-GR" dirty="0" smtClean="0"/>
              <a:t>τελευταία </a:t>
            </a:r>
            <a:r>
              <a:rPr lang="el-GR" dirty="0" smtClean="0"/>
              <a:t>σχεδιάσματα</a:t>
            </a:r>
          </a:p>
          <a:p>
            <a:r>
              <a:rPr lang="el-GR" dirty="0" smtClean="0"/>
              <a:t>Σατιρικά</a:t>
            </a:r>
          </a:p>
          <a:p>
            <a:r>
              <a:rPr lang="el-GR" dirty="0" smtClean="0"/>
              <a:t>Βιβλιογραφία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Χαρακτηριστικά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 Διονύσιος Σολωμός (8 Απριλίου 1798 − </a:t>
            </a:r>
            <a:r>
              <a:rPr lang="el-GR" dirty="0" smtClean="0"/>
              <a:t> </a:t>
            </a:r>
            <a:r>
              <a:rPr lang="el-GR" dirty="0" smtClean="0"/>
              <a:t>Φεβρουαρίου 1857) ήταν Έλληνας ποιητής, περισσότερο γνωστός για τη συγγραφή του ποιήματος «Ύμνος εις την </a:t>
            </a:r>
            <a:r>
              <a:rPr lang="el-GR" dirty="0" err="1" smtClean="0"/>
              <a:t>Ελευθερίαν</a:t>
            </a:r>
            <a:r>
              <a:rPr lang="el-GR" dirty="0" smtClean="0"/>
              <a:t>».</a:t>
            </a:r>
          </a:p>
          <a:p>
            <a:r>
              <a:rPr lang="el-GR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Διονύσιος Σολωμός θεωρήθηκε και θεωρείται ο εθνικός ποιητής των </a:t>
            </a:r>
            <a:r>
              <a:rPr lang="el-GR" dirty="0" smtClean="0"/>
              <a:t>Ελλήνων.</a:t>
            </a:r>
          </a:p>
          <a:p>
            <a:r>
              <a:rPr lang="el-GR" dirty="0" smtClean="0"/>
              <a:t>Έ</a:t>
            </a:r>
            <a:r>
              <a:rPr lang="el-GR" dirty="0" smtClean="0"/>
              <a:t>γραψε </a:t>
            </a:r>
            <a:r>
              <a:rPr lang="el-GR" dirty="0" smtClean="0"/>
              <a:t>τον Εθνικό </a:t>
            </a:r>
            <a:r>
              <a:rPr lang="el-GR" dirty="0" smtClean="0"/>
              <a:t>Ύμνο των Ελλήνων, αλλά αξιοποίησε και </a:t>
            </a:r>
            <a:r>
              <a:rPr lang="el-GR" dirty="0" smtClean="0"/>
              <a:t>την προγενέστερη ποιητική </a:t>
            </a:r>
            <a:r>
              <a:rPr lang="el-GR" dirty="0" smtClean="0"/>
              <a:t>παράδοση.</a:t>
            </a:r>
            <a:endParaRPr lang="el-GR" dirty="0" smtClean="0"/>
          </a:p>
          <a:p>
            <a:r>
              <a:rPr lang="el-GR" dirty="0" smtClean="0"/>
              <a:t>Υπήρξε κεντρικό πρόσωπο της Επτανησιακής σχολής. </a:t>
            </a:r>
          </a:p>
          <a:p>
            <a:r>
              <a:rPr lang="el-GR" dirty="0" smtClean="0"/>
              <a:t>Ή</a:t>
            </a:r>
            <a:r>
              <a:rPr lang="el-GR" dirty="0" smtClean="0"/>
              <a:t>ταν </a:t>
            </a:r>
            <a:r>
              <a:rPr lang="el-GR" dirty="0" smtClean="0"/>
              <a:t>ο πρώτος που καλλιέργησε συστηματικά τη δημοτική </a:t>
            </a:r>
            <a:r>
              <a:rPr lang="el-GR" dirty="0" smtClean="0"/>
              <a:t>γλώσσα. </a:t>
            </a: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Νεότερα Χρόνια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Γεννήθηκε στη Ζάκυνθο στις 8 Απριλίου 1798. Γονείς του ήταν ο κόντες Νικόλαος Σολωμός και η υπηρέτριά του, Αγγελική </a:t>
            </a:r>
            <a:r>
              <a:rPr lang="el-GR" dirty="0" err="1" smtClean="0"/>
              <a:t>Νίκλη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</a:t>
            </a:r>
            <a:r>
              <a:rPr lang="el-GR" dirty="0" smtClean="0"/>
              <a:t>πατέρας του καταγόταν από οικογένεια Κρητικών προσφύγων που εγκαταστάθηκαν στη </a:t>
            </a:r>
            <a:r>
              <a:rPr lang="el-GR" dirty="0" smtClean="0"/>
              <a:t>Ζάκυνθο, </a:t>
            </a:r>
            <a:r>
              <a:rPr lang="el-GR" dirty="0" smtClean="0"/>
              <a:t>μετά την κατάληψη της Κρήτης </a:t>
            </a:r>
            <a:r>
              <a:rPr lang="el-GR" dirty="0" smtClean="0"/>
              <a:t>από </a:t>
            </a:r>
            <a:r>
              <a:rPr lang="el-GR" dirty="0" smtClean="0"/>
              <a:t>τους Οθωμανούς.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καταγωγή της μητέρας του είναι πιθανό να ήταν από τη Μάνη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Σπουδές στην Ιταλία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Σολωμός αναχώρησε για την Ιταλία μαζί με τον δάσκαλό </a:t>
            </a:r>
            <a:r>
              <a:rPr lang="el-GR" dirty="0" smtClean="0"/>
              <a:t>του.</a:t>
            </a:r>
          </a:p>
          <a:p>
            <a:r>
              <a:rPr lang="el-GR" dirty="0" smtClean="0"/>
              <a:t>Γράφτηκε </a:t>
            </a:r>
            <a:r>
              <a:rPr lang="el-GR" dirty="0" smtClean="0"/>
              <a:t>αρχικά στο Λύκειο της Αγίας Αικατερίνης στη Βενετία, όμως δυσκολευόταν να προσαρμοστεί στην αυστηρή πειθαρχία του </a:t>
            </a:r>
            <a:r>
              <a:rPr lang="el-GR" dirty="0" smtClean="0"/>
              <a:t>σχολείου.</a:t>
            </a:r>
          </a:p>
          <a:p>
            <a:r>
              <a:rPr lang="el-GR" dirty="0" smtClean="0"/>
              <a:t>Τον </a:t>
            </a:r>
            <a:r>
              <a:rPr lang="el-GR" dirty="0" smtClean="0"/>
              <a:t>Νοέμβριο του 1815 γράφτηκε στη Νομική Σχολή του Πανεπιστημίου της Παβίας, από την οποία αποφοίτησε το 1817.</a:t>
            </a:r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338" name="AutoShape 2" descr="Αποτέλεσμα εικόνας για διονύσιος σολωμό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AutoShape 4" descr="Αποτέλεσμα εικόνας για διονύσιος σολωμό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342" name="Picture 6" descr="Αποτέλεσμα εικόνας για διονύσιος σολωμό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9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l-GR" dirty="0" smtClean="0"/>
              <a:t>Έργα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Autofit/>
          </a:bodyPr>
          <a:lstStyle/>
          <a:p>
            <a:r>
              <a:rPr lang="el-GR" sz="2400" dirty="0" smtClean="0"/>
              <a:t>Πρώτος </a:t>
            </a:r>
            <a:r>
              <a:rPr lang="el-GR" sz="2400" dirty="0" smtClean="0"/>
              <a:t>σημαντικός σταθμός είναι ο Ύμνος εις την </a:t>
            </a:r>
            <a:r>
              <a:rPr lang="el-GR" sz="2400" dirty="0" err="1" smtClean="0"/>
              <a:t>Ελευθερίαν</a:t>
            </a:r>
            <a:r>
              <a:rPr lang="el-GR" sz="2400" dirty="0" smtClean="0"/>
              <a:t> </a:t>
            </a:r>
            <a:r>
              <a:rPr lang="el-GR" sz="2400" dirty="0" smtClean="0"/>
              <a:t>, </a:t>
            </a:r>
            <a:r>
              <a:rPr lang="el-GR" sz="2400" dirty="0" smtClean="0"/>
              <a:t>χάρη στον οποίο καθιερώθηκε ως εθνικός ποιητής και απέκτησε τη φήμη που απολάμβανε ως το θάνατό </a:t>
            </a:r>
            <a:r>
              <a:rPr lang="el-GR" sz="2400" dirty="0" smtClean="0"/>
              <a:t>του.</a:t>
            </a:r>
          </a:p>
          <a:p>
            <a:r>
              <a:rPr lang="el-GR" sz="2400" dirty="0" smtClean="0"/>
              <a:t>Στη δεκαετία </a:t>
            </a:r>
            <a:r>
              <a:rPr lang="el-GR" sz="2400" dirty="0" smtClean="0"/>
              <a:t>1823-1833 </a:t>
            </a:r>
            <a:r>
              <a:rPr lang="el-GR" sz="2400" dirty="0" smtClean="0"/>
              <a:t>ο </a:t>
            </a:r>
            <a:r>
              <a:rPr lang="el-GR" sz="2400" dirty="0" smtClean="0"/>
              <a:t>ποιητής προσπάθησε να εγκαταλείψει την ευκολία του αυτοσχεδιασμού και άφησε οριστικά τον νεοκλασικισμό των ποιημάτων Ύμνος εις την </a:t>
            </a:r>
            <a:r>
              <a:rPr lang="el-GR" sz="2400" dirty="0" err="1" smtClean="0"/>
              <a:t>Ελευθερίαν</a:t>
            </a:r>
            <a:r>
              <a:rPr lang="el-GR" sz="2400" dirty="0" smtClean="0"/>
              <a:t>, Ωδή στον θάνατο του Λόρδου Βύρωνα και Εις Μάρκο Μπότσαρη, το μόνο ποίημα που </a:t>
            </a:r>
            <a:r>
              <a:rPr lang="el-GR" sz="2400" dirty="0" smtClean="0"/>
              <a:t>αφιερ</a:t>
            </a:r>
            <a:r>
              <a:rPr lang="el-GR" sz="2400" dirty="0" smtClean="0"/>
              <a:t>ώνεται σε αγωνιστή του '21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Κατά </a:t>
            </a:r>
            <a:r>
              <a:rPr lang="el-GR" sz="2400" dirty="0" smtClean="0"/>
              <a:t>τη δεκαετία 1833-1844 επεξεργάστηκε και το Β΄ Σχεδίασμα των Ελεύθερων Πολιορκημένων, έργου που αναφέρεται στη δεύτερη πολιορκία του Μεσολογγίου και την ηρωική έξοδο των κατοίκων, σε ομοιοκατάληκτο δεκαπεντασύλλαβο</a:t>
            </a:r>
            <a:r>
              <a:rPr lang="el-GR" sz="2400" dirty="0" smtClean="0"/>
              <a:t>.</a:t>
            </a: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πρώτα έργα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Εις </a:t>
            </a:r>
            <a:r>
              <a:rPr lang="el-GR" dirty="0" err="1" smtClean="0"/>
              <a:t>κόρην</a:t>
            </a:r>
            <a:r>
              <a:rPr lang="el-GR" dirty="0" smtClean="0"/>
              <a:t> η οποία </a:t>
            </a:r>
            <a:r>
              <a:rPr lang="el-GR" dirty="0" err="1" smtClean="0"/>
              <a:t>ανεθρέφετο</a:t>
            </a:r>
            <a:r>
              <a:rPr lang="el-GR" dirty="0" smtClean="0"/>
              <a:t> μέσα εις </a:t>
            </a:r>
            <a:r>
              <a:rPr lang="el-GR" dirty="0" smtClean="0"/>
              <a:t>μοναστήρι</a:t>
            </a:r>
          </a:p>
          <a:p>
            <a:r>
              <a:rPr lang="el-GR" dirty="0" smtClean="0"/>
              <a:t>Προς τον </a:t>
            </a:r>
            <a:r>
              <a:rPr lang="el-GR" dirty="0" err="1" smtClean="0"/>
              <a:t>Κύριον</a:t>
            </a:r>
            <a:r>
              <a:rPr lang="el-GR" dirty="0" smtClean="0"/>
              <a:t> </a:t>
            </a:r>
            <a:r>
              <a:rPr lang="el-GR" dirty="0" err="1" smtClean="0"/>
              <a:t>Γεώργιον</a:t>
            </a:r>
            <a:r>
              <a:rPr lang="el-GR" dirty="0" smtClean="0"/>
              <a:t> Δε </a:t>
            </a:r>
            <a:r>
              <a:rPr lang="el-GR" dirty="0" err="1" smtClean="0"/>
              <a:t>Ρώσση</a:t>
            </a:r>
            <a:r>
              <a:rPr lang="el-GR" dirty="0" smtClean="0"/>
              <a:t> 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Ανάμνησις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 smtClean="0"/>
              <a:t>Ευρυκόμη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Εις </a:t>
            </a:r>
            <a:r>
              <a:rPr lang="el-GR" dirty="0" err="1" smtClean="0"/>
              <a:t>φίλον</a:t>
            </a:r>
            <a:r>
              <a:rPr lang="el-GR" dirty="0" smtClean="0"/>
              <a:t> </a:t>
            </a:r>
            <a:r>
              <a:rPr lang="el-GR" dirty="0" err="1" smtClean="0"/>
              <a:t>ψυχορραγούντα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O </a:t>
            </a:r>
            <a:r>
              <a:rPr lang="el-GR" dirty="0" smtClean="0"/>
              <a:t>θάνατος της ορφανής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/>
              <a:t>όνειρο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θάνατος του βοσκού </a:t>
            </a:r>
            <a:endParaRPr lang="el-GR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θάνατο της μικρής </a:t>
            </a:r>
            <a:r>
              <a:rPr lang="el-GR" dirty="0" smtClean="0"/>
              <a:t>ανεψιάς</a:t>
            </a:r>
          </a:p>
          <a:p>
            <a:r>
              <a:rPr lang="el-GR" dirty="0" smtClean="0"/>
              <a:t>Πόθος </a:t>
            </a:r>
          </a:p>
          <a:p>
            <a:r>
              <a:rPr lang="el-GR" dirty="0" smtClean="0"/>
              <a:t>Προς </a:t>
            </a:r>
            <a:r>
              <a:rPr lang="el-GR" dirty="0" smtClean="0"/>
              <a:t>τον </a:t>
            </a:r>
            <a:r>
              <a:rPr lang="el-GR" dirty="0" err="1" smtClean="0"/>
              <a:t>Κύριον</a:t>
            </a:r>
            <a:r>
              <a:rPr lang="el-GR" dirty="0" smtClean="0"/>
              <a:t> </a:t>
            </a:r>
            <a:r>
              <a:rPr lang="el-GR" dirty="0" err="1" smtClean="0"/>
              <a:t>Λοδοβίκον</a:t>
            </a:r>
            <a:r>
              <a:rPr lang="el-GR" dirty="0" smtClean="0"/>
              <a:t> </a:t>
            </a:r>
            <a:r>
              <a:rPr lang="el-GR" dirty="0" err="1" smtClean="0"/>
              <a:t>Στράνη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Ψυχούλα 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Αγνώριστη Κάκιωμα 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Ξανθούλα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σκιά του Ομήρου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1823-1833: Η περίοδος της διαμόρφωσης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Ύμνος εις την </a:t>
            </a:r>
            <a:r>
              <a:rPr lang="el-GR" dirty="0" err="1" smtClean="0"/>
              <a:t>Ελευθερίαν</a:t>
            </a:r>
            <a:endParaRPr lang="el-GR" dirty="0" smtClean="0"/>
          </a:p>
          <a:p>
            <a:r>
              <a:rPr lang="el-GR" dirty="0" smtClean="0"/>
              <a:t>Νεκρική Ωδή</a:t>
            </a:r>
          </a:p>
          <a:p>
            <a:r>
              <a:rPr lang="el-GR" dirty="0" smtClean="0"/>
              <a:t>Εις </a:t>
            </a:r>
            <a:r>
              <a:rPr lang="el-GR" dirty="0" err="1" smtClean="0"/>
              <a:t>μοναχήν</a:t>
            </a:r>
            <a:endParaRPr lang="el-GR" dirty="0" smtClean="0"/>
          </a:p>
          <a:p>
            <a:r>
              <a:rPr lang="el-GR" dirty="0" smtClean="0"/>
              <a:t>Εις </a:t>
            </a:r>
            <a:r>
              <a:rPr lang="el-GR" dirty="0" smtClean="0"/>
              <a:t>Μάρκο </a:t>
            </a:r>
            <a:r>
              <a:rPr lang="el-GR" dirty="0" smtClean="0"/>
              <a:t>Μπότσαρη</a:t>
            </a:r>
          </a:p>
          <a:p>
            <a:r>
              <a:rPr lang="el-GR" dirty="0" smtClean="0"/>
              <a:t>Εις </a:t>
            </a:r>
            <a:r>
              <a:rPr lang="el-GR" dirty="0" smtClean="0"/>
              <a:t>το θάνατο κυρίας Αγγλίδας </a:t>
            </a:r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καταστροφή των Ψαρών</a:t>
            </a:r>
          </a:p>
          <a:p>
            <a:r>
              <a:rPr lang="el-GR" dirty="0" smtClean="0"/>
              <a:t>Η Φαρμακωμένη στον Άδη</a:t>
            </a:r>
          </a:p>
          <a:p>
            <a:r>
              <a:rPr lang="el-GR" dirty="0" smtClean="0"/>
              <a:t>Η Φαρμακωμένη</a:t>
            </a:r>
          </a:p>
          <a:p>
            <a:r>
              <a:rPr lang="el-GR" dirty="0" smtClean="0"/>
              <a:t>Ο Λάμπρος</a:t>
            </a:r>
          </a:p>
          <a:p>
            <a:r>
              <a:rPr lang="el-GR" dirty="0" smtClean="0"/>
              <a:t>Ποίημα Λυρικό εις το θάνατο του </a:t>
            </a:r>
            <a:r>
              <a:rPr lang="el-GR" dirty="0" err="1" smtClean="0"/>
              <a:t>Λορδ</a:t>
            </a:r>
            <a:r>
              <a:rPr lang="el-GR" dirty="0" smtClean="0"/>
              <a:t> </a:t>
            </a:r>
            <a:r>
              <a:rPr lang="el-GR" dirty="0" err="1" smtClean="0"/>
              <a:t>Μπάϊρον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511</Words>
  <Application>Microsoft Office PowerPoint</Application>
  <PresentationFormat>Προβολή στην οθόνη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Διονύσιος Σολωμός</vt:lpstr>
      <vt:lpstr>Περιεχόμενα </vt:lpstr>
      <vt:lpstr>Βασικά Χαρακτηριστικά</vt:lpstr>
      <vt:lpstr>Νεότερα Χρόνια</vt:lpstr>
      <vt:lpstr>Σπουδές στην Ιταλία</vt:lpstr>
      <vt:lpstr>Διαφάνεια 6</vt:lpstr>
      <vt:lpstr>Έργα</vt:lpstr>
      <vt:lpstr>Τα πρώτα έργα </vt:lpstr>
      <vt:lpstr>1823-1833: Η περίοδος της διαμόρφωσης</vt:lpstr>
      <vt:lpstr>Τα μεγάλα έργα της ωριμότητας </vt:lpstr>
      <vt:lpstr>Τα τελευταία σχεδιάσματα </vt:lpstr>
      <vt:lpstr>Σατιρικά</vt:lpstr>
      <vt:lpstr>Βιβλιογραφία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Διονύσιος Σολωμός</dc:title>
  <dc:creator>HOME</dc:creator>
  <cp:lastModifiedBy>Χρήστης των Windows</cp:lastModifiedBy>
  <cp:revision>6</cp:revision>
  <dcterms:created xsi:type="dcterms:W3CDTF">2016-12-01T16:18:42Z</dcterms:created>
  <dcterms:modified xsi:type="dcterms:W3CDTF">2016-12-01T17:17:29Z</dcterms:modified>
</cp:coreProperties>
</file>